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Nunito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Lato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74e7ca37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74e7ca3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727107231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727107231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727107231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727107231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727107231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72710723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727107231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727107231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5aa1f6ed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5aa1f6ed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727107231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727107231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74e7ca37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74e7ca37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779938ba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779938ba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AI for Coral reefs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Image segmentation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819150" y="812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Advantages</a:t>
            </a: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Requires training only one model for the whole pipeline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Fine-grained object boundaries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Adjustable precision and running time by adjusting the number of clusters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5201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The team</a:t>
            </a:r>
            <a:endParaRPr/>
          </a:p>
        </p:txBody>
      </p:sp>
      <p:sp>
        <p:nvSpPr>
          <p:cNvPr id="135" name="Google Shape;135;p14"/>
          <p:cNvSpPr txBox="1"/>
          <p:nvPr/>
        </p:nvSpPr>
        <p:spPr>
          <a:xfrm>
            <a:off x="4957175" y="3013163"/>
            <a:ext cx="3194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Mark Halverson</a:t>
            </a:r>
            <a:endParaRPr sz="1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PhD Physical Oceanography</a:t>
            </a:r>
            <a:endParaRPr sz="1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Vancouver, BC, Canada</a:t>
            </a:r>
            <a:endParaRPr sz="1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533" y="1612622"/>
            <a:ext cx="1046001" cy="126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/>
          <p:nvPr/>
        </p:nvSpPr>
        <p:spPr>
          <a:xfrm>
            <a:off x="466950" y="2920763"/>
            <a:ext cx="3649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Maks Kulicki</a:t>
            </a:r>
            <a:endParaRPr sz="1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MSc Student in Artificial Intelligence</a:t>
            </a:r>
            <a:endParaRPr sz="1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Amsterdam, the Netherlands</a:t>
            </a:r>
            <a:endParaRPr sz="17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549" y="1501798"/>
            <a:ext cx="1046001" cy="13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819150" y="8749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The problem</a:t>
            </a:r>
            <a:endParaRPr/>
          </a:p>
        </p:txBody>
      </p:sp>
      <p:sp>
        <p:nvSpPr>
          <p:cNvPr id="144" name="Google Shape;144;p15"/>
          <p:cNvSpPr txBox="1"/>
          <p:nvPr>
            <p:ph idx="1" type="body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/>
              <a:t>Object segmentation - figuring out what is where in a picture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 sz="1800"/>
              <a:t>Using that to calculate coral cover </a:t>
            </a:r>
            <a:endParaRPr sz="1800"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950" y="1429575"/>
            <a:ext cx="3724613" cy="300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Dataset</a:t>
            </a:r>
            <a:endParaRPr/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/>
              <a:t>Images with random point annotations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 sz="1900"/>
              <a:t>Problem - no segmentation labels given</a:t>
            </a:r>
            <a:endParaRPr sz="1900"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188" y="1362075"/>
            <a:ext cx="24288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Approaches explored</a:t>
            </a:r>
            <a:endParaRPr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/>
              <a:t>Unsupervised segmentation - not good enough on its own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600"/>
              <a:t>Supervised</a:t>
            </a:r>
            <a:r>
              <a:rPr lang="pl" sz="1600"/>
              <a:t>  - no segmented data available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600"/>
              <a:t>Final approach - built using the classification model and Simple Linear Iterative Clustering (SLIC)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pl"/>
              <a:t>Find SLIC clusters and their centers</a:t>
            </a:r>
            <a:endParaRPr/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975" y="1549500"/>
            <a:ext cx="2884050" cy="288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2. Classify the centers using square patches around them</a:t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150" y="1533525"/>
            <a:ext cx="3129701" cy="312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856100" y="864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3. Apply labels to corresponding clusters</a:t>
            </a:r>
            <a:endParaRPr/>
          </a:p>
        </p:txBody>
      </p:sp>
      <p:sp>
        <p:nvSpPr>
          <p:cNvPr id="178" name="Google Shape;178;p20"/>
          <p:cNvSpPr txBox="1"/>
          <p:nvPr>
            <p:ph idx="1" type="body"/>
          </p:nvPr>
        </p:nvSpPr>
        <p:spPr>
          <a:xfrm>
            <a:off x="7239875" y="2002375"/>
            <a:ext cx="2319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'Algae': 0.4787645078229587,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'Hard Coral': 0.5212354921770413}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100" y="1707850"/>
            <a:ext cx="22002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775" y="1818675"/>
            <a:ext cx="2033751" cy="203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2938" y="1816847"/>
            <a:ext cx="2033750" cy="2037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Results </a:t>
            </a:r>
            <a:endParaRPr/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819150" y="1990725"/>
            <a:ext cx="2442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Coverage calculated on a part of the IND/CHA dataset:</a:t>
            </a: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175" y="917075"/>
            <a:ext cx="5108500" cy="35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